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59" r:id="rId9"/>
    <p:sldId id="265" r:id="rId10"/>
    <p:sldId id="266" r:id="rId11"/>
    <p:sldId id="267" r:id="rId12"/>
    <p:sldId id="268" r:id="rId13"/>
    <p:sldId id="269" r:id="rId14"/>
    <p:sldId id="260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1" autoAdjust="0"/>
    <p:restoredTop sz="94660"/>
  </p:normalViewPr>
  <p:slideViewPr>
    <p:cSldViewPr>
      <p:cViewPr varScale="1">
        <p:scale>
          <a:sx n="69" d="100"/>
          <a:sy n="69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628E1-348A-4400-921E-B2E8A2FF8A9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67705A-806B-4F4A-8BBA-8FC5D68E572C}">
      <dgm:prSet phldrT="[Text]"/>
      <dgm:spPr/>
      <dgm:t>
        <a:bodyPr/>
        <a:lstStyle/>
        <a:p>
          <a:r>
            <a:rPr lang="en-GB" dirty="0" smtClean="0"/>
            <a:t>Step 1</a:t>
          </a:r>
          <a:endParaRPr lang="en-GB" dirty="0"/>
        </a:p>
      </dgm:t>
    </dgm:pt>
    <dgm:pt modelId="{B54D8728-FC0F-45FB-B59C-3AF4698353E0}" type="parTrans" cxnId="{F4952C08-E469-4558-A373-5379CB1B771F}">
      <dgm:prSet/>
      <dgm:spPr/>
      <dgm:t>
        <a:bodyPr/>
        <a:lstStyle/>
        <a:p>
          <a:endParaRPr lang="en-GB"/>
        </a:p>
      </dgm:t>
    </dgm:pt>
    <dgm:pt modelId="{F6E73CC7-E5B3-496E-8483-6D1C556B7B37}" type="sibTrans" cxnId="{F4952C08-E469-4558-A373-5379CB1B771F}">
      <dgm:prSet/>
      <dgm:spPr/>
      <dgm:t>
        <a:bodyPr/>
        <a:lstStyle/>
        <a:p>
          <a:endParaRPr lang="en-GB"/>
        </a:p>
      </dgm:t>
    </dgm:pt>
    <dgm:pt modelId="{21C2AD52-86B4-480C-B813-0C1389DE3B5A}">
      <dgm:prSet phldrT="[Text]" custT="1"/>
      <dgm:spPr/>
      <dgm:t>
        <a:bodyPr/>
        <a:lstStyle/>
        <a:p>
          <a:r>
            <a:rPr lang="en-GB" sz="1800" dirty="0" smtClean="0"/>
            <a:t>Ineffective parenting</a:t>
          </a:r>
          <a:endParaRPr lang="en-GB" sz="1800" dirty="0"/>
        </a:p>
      </dgm:t>
    </dgm:pt>
    <dgm:pt modelId="{4D694CD2-C341-4D8C-BC56-D663D7430108}" type="parTrans" cxnId="{E8276974-F06A-4689-A5EE-67170D615446}">
      <dgm:prSet/>
      <dgm:spPr/>
      <dgm:t>
        <a:bodyPr/>
        <a:lstStyle/>
        <a:p>
          <a:endParaRPr lang="en-GB"/>
        </a:p>
      </dgm:t>
    </dgm:pt>
    <dgm:pt modelId="{6D4540FD-7CEA-48A0-BDD2-2D55D9A37963}" type="sibTrans" cxnId="{E8276974-F06A-4689-A5EE-67170D615446}">
      <dgm:prSet/>
      <dgm:spPr/>
      <dgm:t>
        <a:bodyPr/>
        <a:lstStyle/>
        <a:p>
          <a:endParaRPr lang="en-GB"/>
        </a:p>
      </dgm:t>
    </dgm:pt>
    <dgm:pt modelId="{B55400CA-EE56-4561-B8EC-860AB6F80714}">
      <dgm:prSet phldrT="[Text]"/>
      <dgm:spPr/>
      <dgm:t>
        <a:bodyPr/>
        <a:lstStyle/>
        <a:p>
          <a:r>
            <a:rPr lang="en-GB" dirty="0" smtClean="0"/>
            <a:t>Step 2</a:t>
          </a:r>
          <a:endParaRPr lang="en-GB" dirty="0"/>
        </a:p>
      </dgm:t>
    </dgm:pt>
    <dgm:pt modelId="{283E5AAA-CBB4-4B92-A010-E702CBEE575D}" type="parTrans" cxnId="{65F0D3A0-B702-4723-B117-3C6898D59AFE}">
      <dgm:prSet/>
      <dgm:spPr/>
      <dgm:t>
        <a:bodyPr/>
        <a:lstStyle/>
        <a:p>
          <a:endParaRPr lang="en-GB"/>
        </a:p>
      </dgm:t>
    </dgm:pt>
    <dgm:pt modelId="{3EED7324-DDFA-4FDC-8933-A1602F1CDC42}" type="sibTrans" cxnId="{65F0D3A0-B702-4723-B117-3C6898D59AFE}">
      <dgm:prSet/>
      <dgm:spPr/>
      <dgm:t>
        <a:bodyPr/>
        <a:lstStyle/>
        <a:p>
          <a:endParaRPr lang="en-GB"/>
        </a:p>
      </dgm:t>
    </dgm:pt>
    <dgm:pt modelId="{2476AC1B-06B9-4003-A67E-BC561CFD22EB}">
      <dgm:prSet phldrT="[Text]" custT="1"/>
      <dgm:spPr/>
      <dgm:t>
        <a:bodyPr/>
        <a:lstStyle/>
        <a:p>
          <a:r>
            <a:rPr lang="en-GB" sz="1800" dirty="0" smtClean="0"/>
            <a:t>Children may grow up confused unaware of their own needs and emotions</a:t>
          </a:r>
          <a:endParaRPr lang="en-GB" sz="1800" dirty="0"/>
        </a:p>
      </dgm:t>
    </dgm:pt>
    <dgm:pt modelId="{44AED5F1-8029-4123-AC94-B30FEA67BFC6}" type="parTrans" cxnId="{C08D45F3-0FCB-4D35-B254-4F667AB2B75F}">
      <dgm:prSet/>
      <dgm:spPr/>
      <dgm:t>
        <a:bodyPr/>
        <a:lstStyle/>
        <a:p>
          <a:endParaRPr lang="en-GB"/>
        </a:p>
      </dgm:t>
    </dgm:pt>
    <dgm:pt modelId="{A331174D-B978-4E86-A3DB-F5423A2A8BED}" type="sibTrans" cxnId="{C08D45F3-0FCB-4D35-B254-4F667AB2B75F}">
      <dgm:prSet/>
      <dgm:spPr/>
      <dgm:t>
        <a:bodyPr/>
        <a:lstStyle/>
        <a:p>
          <a:endParaRPr lang="en-GB"/>
        </a:p>
      </dgm:t>
    </dgm:pt>
    <dgm:pt modelId="{D822E052-0575-4598-A2BF-F8AB1D3B8F44}">
      <dgm:prSet phldrT="[Text]"/>
      <dgm:spPr/>
      <dgm:t>
        <a:bodyPr/>
        <a:lstStyle/>
        <a:p>
          <a:r>
            <a:rPr lang="en-GB" dirty="0" smtClean="0"/>
            <a:t>Step 3</a:t>
          </a:r>
          <a:endParaRPr lang="en-GB" dirty="0"/>
        </a:p>
      </dgm:t>
    </dgm:pt>
    <dgm:pt modelId="{4C9DDF22-FC76-474F-B152-AEE660CB8D5E}" type="parTrans" cxnId="{8E7C6297-5110-46D3-BEDE-B4B6373F609F}">
      <dgm:prSet/>
      <dgm:spPr/>
      <dgm:t>
        <a:bodyPr/>
        <a:lstStyle/>
        <a:p>
          <a:endParaRPr lang="en-GB"/>
        </a:p>
      </dgm:t>
    </dgm:pt>
    <dgm:pt modelId="{AF07A94B-BD72-49CD-8EB3-C71ECAAD67FA}" type="sibTrans" cxnId="{8E7C6297-5110-46D3-BEDE-B4B6373F609F}">
      <dgm:prSet/>
      <dgm:spPr/>
      <dgm:t>
        <a:bodyPr/>
        <a:lstStyle/>
        <a:p>
          <a:endParaRPr lang="en-GB"/>
        </a:p>
      </dgm:t>
    </dgm:pt>
    <dgm:pt modelId="{78F3EC65-3621-40B5-8FAD-058AF31E6F51}">
      <dgm:prSet phldrT="[Text]" custT="1"/>
      <dgm:spPr/>
      <dgm:t>
        <a:bodyPr/>
        <a:lstStyle/>
        <a:p>
          <a:r>
            <a:rPr lang="en-GB" sz="1800" dirty="0" smtClean="0"/>
            <a:t>To overcome their sense of helplessness they seek excessive control over their body size and shape and over their eating habits.</a:t>
          </a:r>
          <a:endParaRPr lang="en-GB" sz="1800" dirty="0"/>
        </a:p>
      </dgm:t>
    </dgm:pt>
    <dgm:pt modelId="{729517D0-6F1F-45C6-B943-A2DC4366210B}" type="parTrans" cxnId="{A718943F-61DC-4544-9C3D-90D888C6EB52}">
      <dgm:prSet/>
      <dgm:spPr/>
      <dgm:t>
        <a:bodyPr/>
        <a:lstStyle/>
        <a:p>
          <a:endParaRPr lang="en-GB"/>
        </a:p>
      </dgm:t>
    </dgm:pt>
    <dgm:pt modelId="{62F65455-255A-447D-988B-37B2714A2D29}" type="sibTrans" cxnId="{A718943F-61DC-4544-9C3D-90D888C6EB52}">
      <dgm:prSet/>
      <dgm:spPr/>
      <dgm:t>
        <a:bodyPr/>
        <a:lstStyle/>
        <a:p>
          <a:endParaRPr lang="en-GB"/>
        </a:p>
      </dgm:t>
    </dgm:pt>
    <dgm:pt modelId="{3BBB9B57-1E46-4E52-8C64-5BFABEF9583F}">
      <dgm:prSet phldrT="[Text]" custT="1"/>
      <dgm:spPr/>
      <dgm:t>
        <a:bodyPr/>
        <a:lstStyle/>
        <a:p>
          <a:r>
            <a:rPr lang="en-GB" sz="1800" dirty="0" smtClean="0"/>
            <a:t>Feeding at times of anxiety and comfort at times of hunger</a:t>
          </a:r>
          <a:endParaRPr lang="en-GB" sz="1800" dirty="0"/>
        </a:p>
      </dgm:t>
    </dgm:pt>
    <dgm:pt modelId="{511C0CD0-F330-40CF-953F-F00F502BAE1D}" type="parTrans" cxnId="{BC07F4DD-F9F2-4DFD-B860-3F8BB4890DA7}">
      <dgm:prSet/>
      <dgm:spPr/>
      <dgm:t>
        <a:bodyPr/>
        <a:lstStyle/>
        <a:p>
          <a:endParaRPr lang="en-GB"/>
        </a:p>
      </dgm:t>
    </dgm:pt>
    <dgm:pt modelId="{44F426B0-3444-4F67-9E56-C8DC6E5B7DA7}" type="sibTrans" cxnId="{BC07F4DD-F9F2-4DFD-B860-3F8BB4890DA7}">
      <dgm:prSet/>
      <dgm:spPr/>
      <dgm:t>
        <a:bodyPr/>
        <a:lstStyle/>
        <a:p>
          <a:endParaRPr lang="en-GB"/>
        </a:p>
      </dgm:t>
    </dgm:pt>
    <dgm:pt modelId="{A5EAEF85-0D65-4B88-8F69-449467607367}">
      <dgm:prSet phldrT="[Text]" custT="1"/>
      <dgm:spPr/>
      <dgm:t>
        <a:bodyPr/>
        <a:lstStyle/>
        <a:p>
          <a:r>
            <a:rPr lang="en-GB" sz="1800" dirty="0" smtClean="0"/>
            <a:t>Not knowing when they are hungry or full</a:t>
          </a:r>
          <a:endParaRPr lang="en-GB" sz="1800" dirty="0"/>
        </a:p>
      </dgm:t>
    </dgm:pt>
    <dgm:pt modelId="{0575F259-7FA0-4B92-9829-F25895451871}" type="parTrans" cxnId="{7930882E-CAC2-4BDA-B38A-0754282251FD}">
      <dgm:prSet/>
      <dgm:spPr/>
    </dgm:pt>
    <dgm:pt modelId="{F6B468A1-2ED1-470F-A64E-0C2726E23BF1}" type="sibTrans" cxnId="{7930882E-CAC2-4BDA-B38A-0754282251FD}">
      <dgm:prSet/>
      <dgm:spPr/>
    </dgm:pt>
    <dgm:pt modelId="{8339B2EC-470B-496D-9FBC-9B390ED4DA34}">
      <dgm:prSet phldrT="[Text]"/>
      <dgm:spPr/>
      <dgm:t>
        <a:bodyPr/>
        <a:lstStyle/>
        <a:p>
          <a:endParaRPr lang="en-GB" sz="1400" dirty="0"/>
        </a:p>
      </dgm:t>
    </dgm:pt>
    <dgm:pt modelId="{86FDE132-A013-493E-A4D2-EC09E348B227}" type="parTrans" cxnId="{2FAECA54-321B-4585-8E5C-A73514450407}">
      <dgm:prSet/>
      <dgm:spPr/>
    </dgm:pt>
    <dgm:pt modelId="{1F97E1D0-B985-442D-837A-E10489C2A21A}" type="sibTrans" cxnId="{2FAECA54-321B-4585-8E5C-A73514450407}">
      <dgm:prSet/>
      <dgm:spPr/>
    </dgm:pt>
    <dgm:pt modelId="{95E77266-FE5A-45B8-989B-2506F204A9ED}">
      <dgm:prSet phldrT="[Text]" custT="1"/>
      <dgm:spPr/>
      <dgm:t>
        <a:bodyPr/>
        <a:lstStyle/>
        <a:p>
          <a:r>
            <a:rPr lang="en-GB" sz="1800" dirty="0" smtClean="0"/>
            <a:t>They fail to develop self reliance and experience not being in control of their own behaviour, need and impulses, as not owning their own  bodies</a:t>
          </a:r>
          <a:endParaRPr lang="en-GB" sz="1800" dirty="0"/>
        </a:p>
      </dgm:t>
    </dgm:pt>
    <dgm:pt modelId="{0327D12F-EC37-42A8-963D-51EACAD0E0CC}" type="parTrans" cxnId="{AB30E9BB-2530-4475-B0D3-C8B5463B115A}">
      <dgm:prSet/>
      <dgm:spPr/>
    </dgm:pt>
    <dgm:pt modelId="{FB80D1C9-4350-430C-9ADD-210CF8927F0D}" type="sibTrans" cxnId="{AB30E9BB-2530-4475-B0D3-C8B5463B115A}">
      <dgm:prSet/>
      <dgm:spPr/>
    </dgm:pt>
    <dgm:pt modelId="{4C82E7C8-6AF3-4C1A-846A-D523BFF8390A}">
      <dgm:prSet phldrT="[Text]" custT="1"/>
      <dgm:spPr/>
      <dgm:t>
        <a:bodyPr/>
        <a:lstStyle/>
        <a:p>
          <a:r>
            <a:rPr lang="en-GB" sz="1800" dirty="0" smtClean="0"/>
            <a:t>they can not rely on internal signals they turn to external guide such as parents</a:t>
          </a:r>
          <a:endParaRPr lang="en-GB" sz="1800" dirty="0"/>
        </a:p>
      </dgm:t>
    </dgm:pt>
    <dgm:pt modelId="{60D63E27-9AD4-4703-A490-BEC6A9B035AB}" type="parTrans" cxnId="{BC6DBCE7-8820-490B-BC3E-5DF0E60F3FA7}">
      <dgm:prSet/>
      <dgm:spPr/>
    </dgm:pt>
    <dgm:pt modelId="{E4F913CC-6237-4D25-94BC-6E5F4D09D336}" type="sibTrans" cxnId="{BC6DBCE7-8820-490B-BC3E-5DF0E60F3FA7}">
      <dgm:prSet/>
      <dgm:spPr/>
    </dgm:pt>
    <dgm:pt modelId="{34FBE0C2-94C9-48F3-B74B-CDDDF0BF6B58}" type="pres">
      <dgm:prSet presAssocID="{362628E1-348A-4400-921E-B2E8A2FF8A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7A1935-0999-40DB-9239-125F83147FE1}" type="pres">
      <dgm:prSet presAssocID="{F067705A-806B-4F4A-8BBA-8FC5D68E572C}" presName="composite" presStyleCnt="0"/>
      <dgm:spPr/>
    </dgm:pt>
    <dgm:pt modelId="{6945DD1C-D0A5-49BE-B4B4-A65FDB2B29EA}" type="pres">
      <dgm:prSet presAssocID="{F067705A-806B-4F4A-8BBA-8FC5D68E572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5AB66A-AD27-4332-9C47-BACD8FCB2314}" type="pres">
      <dgm:prSet presAssocID="{F067705A-806B-4F4A-8BBA-8FC5D68E572C}" presName="descendantText" presStyleLbl="alignAcc1" presStyleIdx="0" presStyleCnt="3" custScaleY="100000" custLinFactNeighborX="-1008" custLinFactNeighborY="-6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D30BE8-7C0D-4041-8074-3EE2B2979BA9}" type="pres">
      <dgm:prSet presAssocID="{F6E73CC7-E5B3-496E-8483-6D1C556B7B37}" presName="sp" presStyleCnt="0"/>
      <dgm:spPr/>
    </dgm:pt>
    <dgm:pt modelId="{926F49A2-E54D-4762-9FE9-A07FBAA86172}" type="pres">
      <dgm:prSet presAssocID="{B55400CA-EE56-4561-B8EC-860AB6F80714}" presName="composite" presStyleCnt="0"/>
      <dgm:spPr/>
    </dgm:pt>
    <dgm:pt modelId="{65F59B2F-56A1-4F3F-A664-46B986291045}" type="pres">
      <dgm:prSet presAssocID="{B55400CA-EE56-4561-B8EC-860AB6F8071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4DFD16-E7E0-4758-BED3-A29598FC3828}" type="pres">
      <dgm:prSet presAssocID="{B55400CA-EE56-4561-B8EC-860AB6F80714}" presName="descendantText" presStyleLbl="alignAcc1" presStyleIdx="1" presStyleCnt="3" custScaleY="1469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CACA5D-D03E-448C-9975-361EFEB01C31}" type="pres">
      <dgm:prSet presAssocID="{3EED7324-DDFA-4FDC-8933-A1602F1CDC42}" presName="sp" presStyleCnt="0"/>
      <dgm:spPr/>
    </dgm:pt>
    <dgm:pt modelId="{A9194DB0-92BB-4B49-8F76-7F66279CD71F}" type="pres">
      <dgm:prSet presAssocID="{D822E052-0575-4598-A2BF-F8AB1D3B8F44}" presName="composite" presStyleCnt="0"/>
      <dgm:spPr/>
    </dgm:pt>
    <dgm:pt modelId="{FDF9C698-BA67-4721-AE4C-59D744C65308}" type="pres">
      <dgm:prSet presAssocID="{D822E052-0575-4598-A2BF-F8AB1D3B8F4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EDE0E7-2C62-4679-9177-35FA12786AC8}" type="pres">
      <dgm:prSet presAssocID="{D822E052-0575-4598-A2BF-F8AB1D3B8F44}" presName="descendantText" presStyleLbl="alignAcc1" presStyleIdx="2" presStyleCnt="3" custScaleY="1733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AECA54-321B-4585-8E5C-A73514450407}" srcId="{D822E052-0575-4598-A2BF-F8AB1D3B8F44}" destId="{8339B2EC-470B-496D-9FBC-9B390ED4DA34}" srcOrd="0" destOrd="0" parTransId="{86FDE132-A013-493E-A4D2-EC09E348B227}" sibTransId="{1F97E1D0-B985-442D-837A-E10489C2A21A}"/>
    <dgm:cxn modelId="{E8276974-F06A-4689-A5EE-67170D615446}" srcId="{F067705A-806B-4F4A-8BBA-8FC5D68E572C}" destId="{21C2AD52-86B4-480C-B813-0C1389DE3B5A}" srcOrd="0" destOrd="0" parTransId="{4D694CD2-C341-4D8C-BC56-D663D7430108}" sibTransId="{6D4540FD-7CEA-48A0-BDD2-2D55D9A37963}"/>
    <dgm:cxn modelId="{0E03C10C-F2EE-4F6F-BD96-D0AB74AA955D}" type="presOf" srcId="{78F3EC65-3621-40B5-8FAD-058AF31E6F51}" destId="{BFEDE0E7-2C62-4679-9177-35FA12786AC8}" srcOrd="0" destOrd="2" presId="urn:microsoft.com/office/officeart/2005/8/layout/chevron2"/>
    <dgm:cxn modelId="{65F0D3A0-B702-4723-B117-3C6898D59AFE}" srcId="{362628E1-348A-4400-921E-B2E8A2FF8A96}" destId="{B55400CA-EE56-4561-B8EC-860AB6F80714}" srcOrd="1" destOrd="0" parTransId="{283E5AAA-CBB4-4B92-A010-E702CBEE575D}" sibTransId="{3EED7324-DDFA-4FDC-8933-A1602F1CDC42}"/>
    <dgm:cxn modelId="{DE288B7E-DCB8-4778-8A13-679246E994FF}" type="presOf" srcId="{362628E1-348A-4400-921E-B2E8A2FF8A96}" destId="{34FBE0C2-94C9-48F3-B74B-CDDDF0BF6B58}" srcOrd="0" destOrd="0" presId="urn:microsoft.com/office/officeart/2005/8/layout/chevron2"/>
    <dgm:cxn modelId="{AB30E9BB-2530-4475-B0D3-C8B5463B115A}" srcId="{D822E052-0575-4598-A2BF-F8AB1D3B8F44}" destId="{95E77266-FE5A-45B8-989B-2506F204A9ED}" srcOrd="1" destOrd="0" parTransId="{0327D12F-EC37-42A8-963D-51EACAD0E0CC}" sibTransId="{FB80D1C9-4350-430C-9ADD-210CF8927F0D}"/>
    <dgm:cxn modelId="{EA0ACD90-A332-4D4C-9E75-249DDCA40680}" type="presOf" srcId="{21C2AD52-86B4-480C-B813-0C1389DE3B5A}" destId="{115AB66A-AD27-4332-9C47-BACD8FCB2314}" srcOrd="0" destOrd="0" presId="urn:microsoft.com/office/officeart/2005/8/layout/chevron2"/>
    <dgm:cxn modelId="{9A5A2358-58A3-4986-9F5C-D011767673E9}" type="presOf" srcId="{3BBB9B57-1E46-4E52-8C64-5BFABEF9583F}" destId="{115AB66A-AD27-4332-9C47-BACD8FCB2314}" srcOrd="0" destOrd="1" presId="urn:microsoft.com/office/officeart/2005/8/layout/chevron2"/>
    <dgm:cxn modelId="{A718943F-61DC-4544-9C3D-90D888C6EB52}" srcId="{D822E052-0575-4598-A2BF-F8AB1D3B8F44}" destId="{78F3EC65-3621-40B5-8FAD-058AF31E6F51}" srcOrd="2" destOrd="0" parTransId="{729517D0-6F1F-45C6-B943-A2DC4366210B}" sibTransId="{62F65455-255A-447D-988B-37B2714A2D29}"/>
    <dgm:cxn modelId="{BC07F4DD-F9F2-4DFD-B860-3F8BB4890DA7}" srcId="{F067705A-806B-4F4A-8BBA-8FC5D68E572C}" destId="{3BBB9B57-1E46-4E52-8C64-5BFABEF9583F}" srcOrd="1" destOrd="0" parTransId="{511C0CD0-F330-40CF-953F-F00F502BAE1D}" sibTransId="{44F426B0-3444-4F67-9E56-C8DC6E5B7DA7}"/>
    <dgm:cxn modelId="{D6F1606C-DD43-4266-A666-1207997131D8}" type="presOf" srcId="{4C82E7C8-6AF3-4C1A-846A-D523BFF8390A}" destId="{0E4DFD16-E7E0-4758-BED3-A29598FC3828}" srcOrd="0" destOrd="2" presId="urn:microsoft.com/office/officeart/2005/8/layout/chevron2"/>
    <dgm:cxn modelId="{8E7C6297-5110-46D3-BEDE-B4B6373F609F}" srcId="{362628E1-348A-4400-921E-B2E8A2FF8A96}" destId="{D822E052-0575-4598-A2BF-F8AB1D3B8F44}" srcOrd="2" destOrd="0" parTransId="{4C9DDF22-FC76-474F-B152-AEE660CB8D5E}" sibTransId="{AF07A94B-BD72-49CD-8EB3-C71ECAAD67FA}"/>
    <dgm:cxn modelId="{295E0B18-DDD2-40F4-B03A-BC60417A73BE}" type="presOf" srcId="{B55400CA-EE56-4561-B8EC-860AB6F80714}" destId="{65F59B2F-56A1-4F3F-A664-46B986291045}" srcOrd="0" destOrd="0" presId="urn:microsoft.com/office/officeart/2005/8/layout/chevron2"/>
    <dgm:cxn modelId="{F4952C08-E469-4558-A373-5379CB1B771F}" srcId="{362628E1-348A-4400-921E-B2E8A2FF8A96}" destId="{F067705A-806B-4F4A-8BBA-8FC5D68E572C}" srcOrd="0" destOrd="0" parTransId="{B54D8728-FC0F-45FB-B59C-3AF4698353E0}" sibTransId="{F6E73CC7-E5B3-496E-8483-6D1C556B7B37}"/>
    <dgm:cxn modelId="{C08D45F3-0FCB-4D35-B254-4F667AB2B75F}" srcId="{B55400CA-EE56-4561-B8EC-860AB6F80714}" destId="{2476AC1B-06B9-4003-A67E-BC561CFD22EB}" srcOrd="0" destOrd="0" parTransId="{44AED5F1-8029-4123-AC94-B30FEA67BFC6}" sibTransId="{A331174D-B978-4E86-A3DB-F5423A2A8BED}"/>
    <dgm:cxn modelId="{7930882E-CAC2-4BDA-B38A-0754282251FD}" srcId="{B55400CA-EE56-4561-B8EC-860AB6F80714}" destId="{A5EAEF85-0D65-4B88-8F69-449467607367}" srcOrd="1" destOrd="0" parTransId="{0575F259-7FA0-4B92-9829-F25895451871}" sibTransId="{F6B468A1-2ED1-470F-A64E-0C2726E23BF1}"/>
    <dgm:cxn modelId="{76DFB7F6-DEAE-448D-BA40-8F74B88D0DFA}" type="presOf" srcId="{F067705A-806B-4F4A-8BBA-8FC5D68E572C}" destId="{6945DD1C-D0A5-49BE-B4B4-A65FDB2B29EA}" srcOrd="0" destOrd="0" presId="urn:microsoft.com/office/officeart/2005/8/layout/chevron2"/>
    <dgm:cxn modelId="{B53AE3FC-025C-4A1D-8E6D-E7205C3D5F73}" type="presOf" srcId="{A5EAEF85-0D65-4B88-8F69-449467607367}" destId="{0E4DFD16-E7E0-4758-BED3-A29598FC3828}" srcOrd="0" destOrd="1" presId="urn:microsoft.com/office/officeart/2005/8/layout/chevron2"/>
    <dgm:cxn modelId="{A02B9B68-E65D-41BC-9000-CEDE5D0D1559}" type="presOf" srcId="{95E77266-FE5A-45B8-989B-2506F204A9ED}" destId="{BFEDE0E7-2C62-4679-9177-35FA12786AC8}" srcOrd="0" destOrd="1" presId="urn:microsoft.com/office/officeart/2005/8/layout/chevron2"/>
    <dgm:cxn modelId="{A2E6062A-310F-4190-8B30-F9A54F0EAB1C}" type="presOf" srcId="{8339B2EC-470B-496D-9FBC-9B390ED4DA34}" destId="{BFEDE0E7-2C62-4679-9177-35FA12786AC8}" srcOrd="0" destOrd="0" presId="urn:microsoft.com/office/officeart/2005/8/layout/chevron2"/>
    <dgm:cxn modelId="{0FAE1D8B-57AE-4066-9DC1-1E8F6804B845}" type="presOf" srcId="{2476AC1B-06B9-4003-A67E-BC561CFD22EB}" destId="{0E4DFD16-E7E0-4758-BED3-A29598FC3828}" srcOrd="0" destOrd="0" presId="urn:microsoft.com/office/officeart/2005/8/layout/chevron2"/>
    <dgm:cxn modelId="{BC6DBCE7-8820-490B-BC3E-5DF0E60F3FA7}" srcId="{B55400CA-EE56-4561-B8EC-860AB6F80714}" destId="{4C82E7C8-6AF3-4C1A-846A-D523BFF8390A}" srcOrd="2" destOrd="0" parTransId="{60D63E27-9AD4-4703-A490-BEC6A9B035AB}" sibTransId="{E4F913CC-6237-4D25-94BC-6E5F4D09D336}"/>
    <dgm:cxn modelId="{DF6EAC95-F0C7-467F-822B-D5E457BC890B}" type="presOf" srcId="{D822E052-0575-4598-A2BF-F8AB1D3B8F44}" destId="{FDF9C698-BA67-4721-AE4C-59D744C65308}" srcOrd="0" destOrd="0" presId="urn:microsoft.com/office/officeart/2005/8/layout/chevron2"/>
    <dgm:cxn modelId="{DCFE0A2C-D71A-455D-A954-43A5059DEB54}" type="presParOf" srcId="{34FBE0C2-94C9-48F3-B74B-CDDDF0BF6B58}" destId="{B47A1935-0999-40DB-9239-125F83147FE1}" srcOrd="0" destOrd="0" presId="urn:microsoft.com/office/officeart/2005/8/layout/chevron2"/>
    <dgm:cxn modelId="{B5D82AE5-8D73-485B-BC92-C2115A87AF87}" type="presParOf" srcId="{B47A1935-0999-40DB-9239-125F83147FE1}" destId="{6945DD1C-D0A5-49BE-B4B4-A65FDB2B29EA}" srcOrd="0" destOrd="0" presId="urn:microsoft.com/office/officeart/2005/8/layout/chevron2"/>
    <dgm:cxn modelId="{E4D48F42-442D-42CF-953B-98521631513F}" type="presParOf" srcId="{B47A1935-0999-40DB-9239-125F83147FE1}" destId="{115AB66A-AD27-4332-9C47-BACD8FCB2314}" srcOrd="1" destOrd="0" presId="urn:microsoft.com/office/officeart/2005/8/layout/chevron2"/>
    <dgm:cxn modelId="{C5923572-F2E8-4F47-99DD-423DDD725C11}" type="presParOf" srcId="{34FBE0C2-94C9-48F3-B74B-CDDDF0BF6B58}" destId="{52D30BE8-7C0D-4041-8074-3EE2B2979BA9}" srcOrd="1" destOrd="0" presId="urn:microsoft.com/office/officeart/2005/8/layout/chevron2"/>
    <dgm:cxn modelId="{FEAE85AE-D752-4D2E-A0EC-AB4EE2BCB8D3}" type="presParOf" srcId="{34FBE0C2-94C9-48F3-B74B-CDDDF0BF6B58}" destId="{926F49A2-E54D-4762-9FE9-A07FBAA86172}" srcOrd="2" destOrd="0" presId="urn:microsoft.com/office/officeart/2005/8/layout/chevron2"/>
    <dgm:cxn modelId="{6F45ADC0-E0F2-42BE-82C1-EC76D793116B}" type="presParOf" srcId="{926F49A2-E54D-4762-9FE9-A07FBAA86172}" destId="{65F59B2F-56A1-4F3F-A664-46B986291045}" srcOrd="0" destOrd="0" presId="urn:microsoft.com/office/officeart/2005/8/layout/chevron2"/>
    <dgm:cxn modelId="{F5A5DB9C-EE2E-4A6A-B20A-8286DE7E930D}" type="presParOf" srcId="{926F49A2-E54D-4762-9FE9-A07FBAA86172}" destId="{0E4DFD16-E7E0-4758-BED3-A29598FC3828}" srcOrd="1" destOrd="0" presId="urn:microsoft.com/office/officeart/2005/8/layout/chevron2"/>
    <dgm:cxn modelId="{8640DA24-9CCB-41CC-ABA3-E2D5BC77579F}" type="presParOf" srcId="{34FBE0C2-94C9-48F3-B74B-CDDDF0BF6B58}" destId="{9DCACA5D-D03E-448C-9975-361EFEB01C31}" srcOrd="3" destOrd="0" presId="urn:microsoft.com/office/officeart/2005/8/layout/chevron2"/>
    <dgm:cxn modelId="{E60AC2AC-B161-42FD-94CB-FC0726D1074C}" type="presParOf" srcId="{34FBE0C2-94C9-48F3-B74B-CDDDF0BF6B58}" destId="{A9194DB0-92BB-4B49-8F76-7F66279CD71F}" srcOrd="4" destOrd="0" presId="urn:microsoft.com/office/officeart/2005/8/layout/chevron2"/>
    <dgm:cxn modelId="{FC1B26DF-5C47-4C02-941E-FCD3F4CDECFB}" type="presParOf" srcId="{A9194DB0-92BB-4B49-8F76-7F66279CD71F}" destId="{FDF9C698-BA67-4721-AE4C-59D744C65308}" srcOrd="0" destOrd="0" presId="urn:microsoft.com/office/officeart/2005/8/layout/chevron2"/>
    <dgm:cxn modelId="{DBCC641B-08DA-4C13-8C66-D4FEDF444B94}" type="presParOf" srcId="{A9194DB0-92BB-4B49-8F76-7F66279CD71F}" destId="{BFEDE0E7-2C62-4679-9177-35FA12786AC8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07D7D-1B54-440A-83EA-07357847AFD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D9F9F2-03F8-4664-8972-8C0659ADC95C}">
      <dgm:prSet phldrT="[Text]"/>
      <dgm:spPr/>
      <dgm:t>
        <a:bodyPr/>
        <a:lstStyle/>
        <a:p>
          <a:r>
            <a:rPr lang="en-GB" dirty="0" smtClean="0"/>
            <a:t>Low self esteem</a:t>
          </a:r>
          <a:endParaRPr lang="en-GB" dirty="0"/>
        </a:p>
      </dgm:t>
    </dgm:pt>
    <dgm:pt modelId="{A5D5D9CC-281A-4001-9D02-80CB655AF8CC}" type="parTrans" cxnId="{E0FE5A44-CC00-4C5E-8E6F-F32A4D5D19E9}">
      <dgm:prSet/>
      <dgm:spPr/>
      <dgm:t>
        <a:bodyPr/>
        <a:lstStyle/>
        <a:p>
          <a:endParaRPr lang="en-GB"/>
        </a:p>
      </dgm:t>
    </dgm:pt>
    <dgm:pt modelId="{7DA6A6F2-4197-4312-803A-1A70E87D6DA3}" type="sibTrans" cxnId="{E0FE5A44-CC00-4C5E-8E6F-F32A4D5D19E9}">
      <dgm:prSet/>
      <dgm:spPr/>
      <dgm:t>
        <a:bodyPr/>
        <a:lstStyle/>
        <a:p>
          <a:endParaRPr lang="en-GB"/>
        </a:p>
      </dgm:t>
    </dgm:pt>
    <dgm:pt modelId="{34BD78FA-86AB-4123-84B1-A6C0A01AAFB8}">
      <dgm:prSet phldrT="[Text]"/>
      <dgm:spPr/>
      <dgm:t>
        <a:bodyPr/>
        <a:lstStyle/>
        <a:p>
          <a:r>
            <a:rPr lang="en-GB" dirty="0" smtClean="0"/>
            <a:t>Dieting to feel better about self </a:t>
          </a:r>
          <a:endParaRPr lang="en-GB" dirty="0"/>
        </a:p>
      </dgm:t>
    </dgm:pt>
    <dgm:pt modelId="{2052C605-203B-4B1E-B7A1-7FD705273B1B}" type="parTrans" cxnId="{CF6A95A4-04B1-44C7-9387-D491D772279E}">
      <dgm:prSet/>
      <dgm:spPr/>
      <dgm:t>
        <a:bodyPr/>
        <a:lstStyle/>
        <a:p>
          <a:endParaRPr lang="en-GB"/>
        </a:p>
      </dgm:t>
    </dgm:pt>
    <dgm:pt modelId="{7327F4D9-0D5A-48D8-B372-F4EB4C9D6ABE}" type="sibTrans" cxnId="{CF6A95A4-04B1-44C7-9387-D491D772279E}">
      <dgm:prSet/>
      <dgm:spPr/>
      <dgm:t>
        <a:bodyPr/>
        <a:lstStyle/>
        <a:p>
          <a:endParaRPr lang="en-GB"/>
        </a:p>
      </dgm:t>
    </dgm:pt>
    <dgm:pt modelId="{0ACF99E3-7642-4423-8F19-7230C52F6FBB}">
      <dgm:prSet phldrT="[Text]"/>
      <dgm:spPr/>
      <dgm:t>
        <a:bodyPr/>
        <a:lstStyle/>
        <a:p>
          <a:r>
            <a:rPr lang="en-GB" dirty="0" smtClean="0"/>
            <a:t>Diet is broken</a:t>
          </a:r>
          <a:endParaRPr lang="en-GB" dirty="0"/>
        </a:p>
      </dgm:t>
    </dgm:pt>
    <dgm:pt modelId="{070D804C-F730-4BD5-AE5F-E2EE4BDBA3CE}" type="parTrans" cxnId="{6531EEDF-84B8-47C0-BE1C-FCFD05834A1C}">
      <dgm:prSet/>
      <dgm:spPr/>
      <dgm:t>
        <a:bodyPr/>
        <a:lstStyle/>
        <a:p>
          <a:endParaRPr lang="en-GB"/>
        </a:p>
      </dgm:t>
    </dgm:pt>
    <dgm:pt modelId="{52A32B7B-22EA-4567-9021-C6D5D882307D}" type="sibTrans" cxnId="{6531EEDF-84B8-47C0-BE1C-FCFD05834A1C}">
      <dgm:prSet/>
      <dgm:spPr/>
      <dgm:t>
        <a:bodyPr/>
        <a:lstStyle/>
        <a:p>
          <a:endParaRPr lang="en-GB"/>
        </a:p>
      </dgm:t>
    </dgm:pt>
    <dgm:pt modelId="{2E298331-BBF6-4551-8EC7-4793FB417CB7}">
      <dgm:prSet phldrT="[Text]"/>
      <dgm:spPr/>
      <dgm:t>
        <a:bodyPr/>
        <a:lstStyle/>
        <a:p>
          <a:r>
            <a:rPr lang="en-GB" dirty="0" smtClean="0"/>
            <a:t>Binge</a:t>
          </a:r>
          <a:endParaRPr lang="en-GB" dirty="0"/>
        </a:p>
      </dgm:t>
    </dgm:pt>
    <dgm:pt modelId="{CE12319A-0780-48DC-9BBE-9A3D93F62701}" type="parTrans" cxnId="{5989B2D3-0103-41B6-9157-7363A08B4C6F}">
      <dgm:prSet/>
      <dgm:spPr/>
      <dgm:t>
        <a:bodyPr/>
        <a:lstStyle/>
        <a:p>
          <a:endParaRPr lang="en-GB"/>
        </a:p>
      </dgm:t>
    </dgm:pt>
    <dgm:pt modelId="{43F11723-8970-4674-B8BA-F6337EAE5D26}" type="sibTrans" cxnId="{5989B2D3-0103-41B6-9157-7363A08B4C6F}">
      <dgm:prSet/>
      <dgm:spPr/>
      <dgm:t>
        <a:bodyPr/>
        <a:lstStyle/>
        <a:p>
          <a:endParaRPr lang="en-GB"/>
        </a:p>
      </dgm:t>
    </dgm:pt>
    <dgm:pt modelId="{D16DBB9E-D46D-415E-BCDC-7E2FC77C8BD0}">
      <dgm:prSet phldrT="[Text]"/>
      <dgm:spPr/>
      <dgm:t>
        <a:bodyPr/>
        <a:lstStyle/>
        <a:p>
          <a:r>
            <a:rPr lang="en-GB" dirty="0" smtClean="0"/>
            <a:t>Compensatory behaviour</a:t>
          </a:r>
          <a:endParaRPr lang="en-GB" dirty="0"/>
        </a:p>
      </dgm:t>
    </dgm:pt>
    <dgm:pt modelId="{B45A2423-9D70-468F-B08A-F299D76F5408}" type="parTrans" cxnId="{35F7CCFC-823A-4062-8028-3B9E1BB69DF4}">
      <dgm:prSet/>
      <dgm:spPr/>
      <dgm:t>
        <a:bodyPr/>
        <a:lstStyle/>
        <a:p>
          <a:endParaRPr lang="en-GB"/>
        </a:p>
      </dgm:t>
    </dgm:pt>
    <dgm:pt modelId="{9596F77B-637F-449D-9051-6D3331D4E45A}" type="sibTrans" cxnId="{35F7CCFC-823A-4062-8028-3B9E1BB69DF4}">
      <dgm:prSet/>
      <dgm:spPr/>
      <dgm:t>
        <a:bodyPr/>
        <a:lstStyle/>
        <a:p>
          <a:endParaRPr lang="en-GB"/>
        </a:p>
      </dgm:t>
    </dgm:pt>
    <dgm:pt modelId="{662DB51A-B24C-48F0-9EA5-2E2EA392D690}" type="pres">
      <dgm:prSet presAssocID="{CD707D7D-1B54-440A-83EA-07357847AFDB}" presName="cycle" presStyleCnt="0">
        <dgm:presLayoutVars>
          <dgm:dir/>
          <dgm:resizeHandles val="exact"/>
        </dgm:presLayoutVars>
      </dgm:prSet>
      <dgm:spPr/>
    </dgm:pt>
    <dgm:pt modelId="{C9A1FD15-102E-4E19-A329-B8C95FF5C1B4}" type="pres">
      <dgm:prSet presAssocID="{54D9F9F2-03F8-4664-8972-8C0659ADC95C}" presName="node" presStyleLbl="node1" presStyleIdx="0" presStyleCnt="5">
        <dgm:presLayoutVars>
          <dgm:bulletEnabled val="1"/>
        </dgm:presLayoutVars>
      </dgm:prSet>
      <dgm:spPr/>
    </dgm:pt>
    <dgm:pt modelId="{7DD348E9-FA6F-4CAE-8939-24A11110E2D7}" type="pres">
      <dgm:prSet presAssocID="{54D9F9F2-03F8-4664-8972-8C0659ADC95C}" presName="spNode" presStyleCnt="0"/>
      <dgm:spPr/>
    </dgm:pt>
    <dgm:pt modelId="{92D88890-7682-4138-A7E4-6F1533C6AC14}" type="pres">
      <dgm:prSet presAssocID="{7DA6A6F2-4197-4312-803A-1A70E87D6DA3}" presName="sibTrans" presStyleLbl="sibTrans1D1" presStyleIdx="0" presStyleCnt="5"/>
      <dgm:spPr/>
    </dgm:pt>
    <dgm:pt modelId="{FF4B4B82-BAA1-4432-9C9C-D7AD2E036820}" type="pres">
      <dgm:prSet presAssocID="{34BD78FA-86AB-4123-84B1-A6C0A01AAFB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35074A-36FF-40D6-8BAB-8D634CA3AFAD}" type="pres">
      <dgm:prSet presAssocID="{34BD78FA-86AB-4123-84B1-A6C0A01AAFB8}" presName="spNode" presStyleCnt="0"/>
      <dgm:spPr/>
    </dgm:pt>
    <dgm:pt modelId="{626879A5-0918-4CBF-98C6-FCCD776CE04F}" type="pres">
      <dgm:prSet presAssocID="{7327F4D9-0D5A-48D8-B372-F4EB4C9D6ABE}" presName="sibTrans" presStyleLbl="sibTrans1D1" presStyleIdx="1" presStyleCnt="5"/>
      <dgm:spPr/>
    </dgm:pt>
    <dgm:pt modelId="{1955839D-5B3F-4521-A4C9-0C218F983768}" type="pres">
      <dgm:prSet presAssocID="{0ACF99E3-7642-4423-8F19-7230C52F6FBB}" presName="node" presStyleLbl="node1" presStyleIdx="2" presStyleCnt="5">
        <dgm:presLayoutVars>
          <dgm:bulletEnabled val="1"/>
        </dgm:presLayoutVars>
      </dgm:prSet>
      <dgm:spPr/>
    </dgm:pt>
    <dgm:pt modelId="{D9656ABE-B30B-4E74-B0FC-FD58E8E82552}" type="pres">
      <dgm:prSet presAssocID="{0ACF99E3-7642-4423-8F19-7230C52F6FBB}" presName="spNode" presStyleCnt="0"/>
      <dgm:spPr/>
    </dgm:pt>
    <dgm:pt modelId="{E464C03E-BB74-4211-BA3E-52B7899A3614}" type="pres">
      <dgm:prSet presAssocID="{52A32B7B-22EA-4567-9021-C6D5D882307D}" presName="sibTrans" presStyleLbl="sibTrans1D1" presStyleIdx="2" presStyleCnt="5"/>
      <dgm:spPr/>
    </dgm:pt>
    <dgm:pt modelId="{26559D4B-457B-49B8-80ED-DCDB2AAE36DF}" type="pres">
      <dgm:prSet presAssocID="{2E298331-BBF6-4551-8EC7-4793FB417CB7}" presName="node" presStyleLbl="node1" presStyleIdx="3" presStyleCnt="5">
        <dgm:presLayoutVars>
          <dgm:bulletEnabled val="1"/>
        </dgm:presLayoutVars>
      </dgm:prSet>
      <dgm:spPr/>
    </dgm:pt>
    <dgm:pt modelId="{574E7964-F219-4EDD-8FC9-D479F6704AD4}" type="pres">
      <dgm:prSet presAssocID="{2E298331-BBF6-4551-8EC7-4793FB417CB7}" presName="spNode" presStyleCnt="0"/>
      <dgm:spPr/>
    </dgm:pt>
    <dgm:pt modelId="{26813225-3CF4-48C1-B147-50F5627ABE01}" type="pres">
      <dgm:prSet presAssocID="{43F11723-8970-4674-B8BA-F6337EAE5D26}" presName="sibTrans" presStyleLbl="sibTrans1D1" presStyleIdx="3" presStyleCnt="5"/>
      <dgm:spPr/>
    </dgm:pt>
    <dgm:pt modelId="{FC30451B-379F-4F87-B71E-3855DADF490A}" type="pres">
      <dgm:prSet presAssocID="{D16DBB9E-D46D-415E-BCDC-7E2FC77C8BD0}" presName="node" presStyleLbl="node1" presStyleIdx="4" presStyleCnt="5">
        <dgm:presLayoutVars>
          <dgm:bulletEnabled val="1"/>
        </dgm:presLayoutVars>
      </dgm:prSet>
      <dgm:spPr/>
    </dgm:pt>
    <dgm:pt modelId="{AC80B124-8E3C-4761-9344-4B5FB5D7DC7B}" type="pres">
      <dgm:prSet presAssocID="{D16DBB9E-D46D-415E-BCDC-7E2FC77C8BD0}" presName="spNode" presStyleCnt="0"/>
      <dgm:spPr/>
    </dgm:pt>
    <dgm:pt modelId="{3260C311-6F63-4D58-B876-E2DE1028FA09}" type="pres">
      <dgm:prSet presAssocID="{9596F77B-637F-449D-9051-6D3331D4E45A}" presName="sibTrans" presStyleLbl="sibTrans1D1" presStyleIdx="4" presStyleCnt="5"/>
      <dgm:spPr/>
    </dgm:pt>
  </dgm:ptLst>
  <dgm:cxnLst>
    <dgm:cxn modelId="{35F7CCFC-823A-4062-8028-3B9E1BB69DF4}" srcId="{CD707D7D-1B54-440A-83EA-07357847AFDB}" destId="{D16DBB9E-D46D-415E-BCDC-7E2FC77C8BD0}" srcOrd="4" destOrd="0" parTransId="{B45A2423-9D70-468F-B08A-F299D76F5408}" sibTransId="{9596F77B-637F-449D-9051-6D3331D4E45A}"/>
    <dgm:cxn modelId="{2B245BDA-68A7-4485-A019-B48FBCC65CA0}" type="presOf" srcId="{D16DBB9E-D46D-415E-BCDC-7E2FC77C8BD0}" destId="{FC30451B-379F-4F87-B71E-3855DADF490A}" srcOrd="0" destOrd="0" presId="urn:microsoft.com/office/officeart/2005/8/layout/cycle6"/>
    <dgm:cxn modelId="{08D40D28-355A-491C-83C9-696375B80CEC}" type="presOf" srcId="{CD707D7D-1B54-440A-83EA-07357847AFDB}" destId="{662DB51A-B24C-48F0-9EA5-2E2EA392D690}" srcOrd="0" destOrd="0" presId="urn:microsoft.com/office/officeart/2005/8/layout/cycle6"/>
    <dgm:cxn modelId="{6531EEDF-84B8-47C0-BE1C-FCFD05834A1C}" srcId="{CD707D7D-1B54-440A-83EA-07357847AFDB}" destId="{0ACF99E3-7642-4423-8F19-7230C52F6FBB}" srcOrd="2" destOrd="0" parTransId="{070D804C-F730-4BD5-AE5F-E2EE4BDBA3CE}" sibTransId="{52A32B7B-22EA-4567-9021-C6D5D882307D}"/>
    <dgm:cxn modelId="{5989B2D3-0103-41B6-9157-7363A08B4C6F}" srcId="{CD707D7D-1B54-440A-83EA-07357847AFDB}" destId="{2E298331-BBF6-4551-8EC7-4793FB417CB7}" srcOrd="3" destOrd="0" parTransId="{CE12319A-0780-48DC-9BBE-9A3D93F62701}" sibTransId="{43F11723-8970-4674-B8BA-F6337EAE5D26}"/>
    <dgm:cxn modelId="{E0FE5A44-CC00-4C5E-8E6F-F32A4D5D19E9}" srcId="{CD707D7D-1B54-440A-83EA-07357847AFDB}" destId="{54D9F9F2-03F8-4664-8972-8C0659ADC95C}" srcOrd="0" destOrd="0" parTransId="{A5D5D9CC-281A-4001-9D02-80CB655AF8CC}" sibTransId="{7DA6A6F2-4197-4312-803A-1A70E87D6DA3}"/>
    <dgm:cxn modelId="{CF6A95A4-04B1-44C7-9387-D491D772279E}" srcId="{CD707D7D-1B54-440A-83EA-07357847AFDB}" destId="{34BD78FA-86AB-4123-84B1-A6C0A01AAFB8}" srcOrd="1" destOrd="0" parTransId="{2052C605-203B-4B1E-B7A1-7FD705273B1B}" sibTransId="{7327F4D9-0D5A-48D8-B372-F4EB4C9D6ABE}"/>
    <dgm:cxn modelId="{B63DDDF4-00F5-428F-88C2-B322BE5886A3}" type="presOf" srcId="{54D9F9F2-03F8-4664-8972-8C0659ADC95C}" destId="{C9A1FD15-102E-4E19-A329-B8C95FF5C1B4}" srcOrd="0" destOrd="0" presId="urn:microsoft.com/office/officeart/2005/8/layout/cycle6"/>
    <dgm:cxn modelId="{2BE3465B-BD0D-49E6-AC99-41A025FBEA41}" type="presOf" srcId="{2E298331-BBF6-4551-8EC7-4793FB417CB7}" destId="{26559D4B-457B-49B8-80ED-DCDB2AAE36DF}" srcOrd="0" destOrd="0" presId="urn:microsoft.com/office/officeart/2005/8/layout/cycle6"/>
    <dgm:cxn modelId="{14066CF7-3286-4086-82D3-447539571828}" type="presOf" srcId="{43F11723-8970-4674-B8BA-F6337EAE5D26}" destId="{26813225-3CF4-48C1-B147-50F5627ABE01}" srcOrd="0" destOrd="0" presId="urn:microsoft.com/office/officeart/2005/8/layout/cycle6"/>
    <dgm:cxn modelId="{57B93384-3F03-47D9-ABD2-1E76A9E8ACCE}" type="presOf" srcId="{9596F77B-637F-449D-9051-6D3331D4E45A}" destId="{3260C311-6F63-4D58-B876-E2DE1028FA09}" srcOrd="0" destOrd="0" presId="urn:microsoft.com/office/officeart/2005/8/layout/cycle6"/>
    <dgm:cxn modelId="{42EF7594-57A2-4C8F-9419-AAD2CCB1A25D}" type="presOf" srcId="{7327F4D9-0D5A-48D8-B372-F4EB4C9D6ABE}" destId="{626879A5-0918-4CBF-98C6-FCCD776CE04F}" srcOrd="0" destOrd="0" presId="urn:microsoft.com/office/officeart/2005/8/layout/cycle6"/>
    <dgm:cxn modelId="{FC23DD85-32D3-461A-931A-09134DAFD808}" type="presOf" srcId="{34BD78FA-86AB-4123-84B1-A6C0A01AAFB8}" destId="{FF4B4B82-BAA1-4432-9C9C-D7AD2E036820}" srcOrd="0" destOrd="0" presId="urn:microsoft.com/office/officeart/2005/8/layout/cycle6"/>
    <dgm:cxn modelId="{680A8231-2B11-4E74-BEB7-93C66FD07F52}" type="presOf" srcId="{0ACF99E3-7642-4423-8F19-7230C52F6FBB}" destId="{1955839D-5B3F-4521-A4C9-0C218F983768}" srcOrd="0" destOrd="0" presId="urn:microsoft.com/office/officeart/2005/8/layout/cycle6"/>
    <dgm:cxn modelId="{72ADD448-7341-465F-AD05-90ABD262FA9D}" type="presOf" srcId="{7DA6A6F2-4197-4312-803A-1A70E87D6DA3}" destId="{92D88890-7682-4138-A7E4-6F1533C6AC14}" srcOrd="0" destOrd="0" presId="urn:microsoft.com/office/officeart/2005/8/layout/cycle6"/>
    <dgm:cxn modelId="{46BDBB03-6800-4461-A1DE-7881428791FB}" type="presOf" srcId="{52A32B7B-22EA-4567-9021-C6D5D882307D}" destId="{E464C03E-BB74-4211-BA3E-52B7899A3614}" srcOrd="0" destOrd="0" presId="urn:microsoft.com/office/officeart/2005/8/layout/cycle6"/>
    <dgm:cxn modelId="{9003A1B7-4774-4321-8807-6BDAE4A8B26A}" type="presParOf" srcId="{662DB51A-B24C-48F0-9EA5-2E2EA392D690}" destId="{C9A1FD15-102E-4E19-A329-B8C95FF5C1B4}" srcOrd="0" destOrd="0" presId="urn:microsoft.com/office/officeart/2005/8/layout/cycle6"/>
    <dgm:cxn modelId="{ADC24901-B6B3-4828-94D5-0A7094A4D568}" type="presParOf" srcId="{662DB51A-B24C-48F0-9EA5-2E2EA392D690}" destId="{7DD348E9-FA6F-4CAE-8939-24A11110E2D7}" srcOrd="1" destOrd="0" presId="urn:microsoft.com/office/officeart/2005/8/layout/cycle6"/>
    <dgm:cxn modelId="{00395260-FB3C-40DD-A1A6-5B1FB0B5F127}" type="presParOf" srcId="{662DB51A-B24C-48F0-9EA5-2E2EA392D690}" destId="{92D88890-7682-4138-A7E4-6F1533C6AC14}" srcOrd="2" destOrd="0" presId="urn:microsoft.com/office/officeart/2005/8/layout/cycle6"/>
    <dgm:cxn modelId="{DF821384-6169-4232-9337-C974ED36478F}" type="presParOf" srcId="{662DB51A-B24C-48F0-9EA5-2E2EA392D690}" destId="{FF4B4B82-BAA1-4432-9C9C-D7AD2E036820}" srcOrd="3" destOrd="0" presId="urn:microsoft.com/office/officeart/2005/8/layout/cycle6"/>
    <dgm:cxn modelId="{42CFBA96-8B43-4146-B19C-5C3377898AC5}" type="presParOf" srcId="{662DB51A-B24C-48F0-9EA5-2E2EA392D690}" destId="{7735074A-36FF-40D6-8BAB-8D634CA3AFAD}" srcOrd="4" destOrd="0" presId="urn:microsoft.com/office/officeart/2005/8/layout/cycle6"/>
    <dgm:cxn modelId="{FC9E951F-97F4-4C6C-8FF5-F33E4EE90A66}" type="presParOf" srcId="{662DB51A-B24C-48F0-9EA5-2E2EA392D690}" destId="{626879A5-0918-4CBF-98C6-FCCD776CE04F}" srcOrd="5" destOrd="0" presId="urn:microsoft.com/office/officeart/2005/8/layout/cycle6"/>
    <dgm:cxn modelId="{1D557886-EE65-4D53-BA03-0BB02E206428}" type="presParOf" srcId="{662DB51A-B24C-48F0-9EA5-2E2EA392D690}" destId="{1955839D-5B3F-4521-A4C9-0C218F983768}" srcOrd="6" destOrd="0" presId="urn:microsoft.com/office/officeart/2005/8/layout/cycle6"/>
    <dgm:cxn modelId="{37CB622B-2252-4049-9969-5F5470917D5B}" type="presParOf" srcId="{662DB51A-B24C-48F0-9EA5-2E2EA392D690}" destId="{D9656ABE-B30B-4E74-B0FC-FD58E8E82552}" srcOrd="7" destOrd="0" presId="urn:microsoft.com/office/officeart/2005/8/layout/cycle6"/>
    <dgm:cxn modelId="{8D9980BB-D14C-4EE9-B9EA-DF86295BCAE8}" type="presParOf" srcId="{662DB51A-B24C-48F0-9EA5-2E2EA392D690}" destId="{E464C03E-BB74-4211-BA3E-52B7899A3614}" srcOrd="8" destOrd="0" presId="urn:microsoft.com/office/officeart/2005/8/layout/cycle6"/>
    <dgm:cxn modelId="{34AFF1BC-FBC4-4D7B-B0B2-7B28652ED89F}" type="presParOf" srcId="{662DB51A-B24C-48F0-9EA5-2E2EA392D690}" destId="{26559D4B-457B-49B8-80ED-DCDB2AAE36DF}" srcOrd="9" destOrd="0" presId="urn:microsoft.com/office/officeart/2005/8/layout/cycle6"/>
    <dgm:cxn modelId="{9857977D-BD8D-47D3-88C8-8DA32A9846C9}" type="presParOf" srcId="{662DB51A-B24C-48F0-9EA5-2E2EA392D690}" destId="{574E7964-F219-4EDD-8FC9-D479F6704AD4}" srcOrd="10" destOrd="0" presId="urn:microsoft.com/office/officeart/2005/8/layout/cycle6"/>
    <dgm:cxn modelId="{DDAE81EB-E01E-47B5-8DCC-EFD2CD0816E7}" type="presParOf" srcId="{662DB51A-B24C-48F0-9EA5-2E2EA392D690}" destId="{26813225-3CF4-48C1-B147-50F5627ABE01}" srcOrd="11" destOrd="0" presId="urn:microsoft.com/office/officeart/2005/8/layout/cycle6"/>
    <dgm:cxn modelId="{FA7EF5C5-F012-4F80-80F5-843E6A50FE1C}" type="presParOf" srcId="{662DB51A-B24C-48F0-9EA5-2E2EA392D690}" destId="{FC30451B-379F-4F87-B71E-3855DADF490A}" srcOrd="12" destOrd="0" presId="urn:microsoft.com/office/officeart/2005/8/layout/cycle6"/>
    <dgm:cxn modelId="{5D202559-3B04-43CB-BF1E-D78A41137CEA}" type="presParOf" srcId="{662DB51A-B24C-48F0-9EA5-2E2EA392D690}" destId="{AC80B124-8E3C-4761-9344-4B5FB5D7DC7B}" srcOrd="13" destOrd="0" presId="urn:microsoft.com/office/officeart/2005/8/layout/cycle6"/>
    <dgm:cxn modelId="{CE34BF3B-A6B9-44B7-9408-5C96FC28ABDC}" type="presParOf" srcId="{662DB51A-B24C-48F0-9EA5-2E2EA392D690}" destId="{3260C311-6F63-4D58-B876-E2DE1028FA09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C4438-5F30-4697-87AB-115C968E4F8B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B1E22-48AC-4AD8-8720-45817D4817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B1E22-48AC-4AD8-8720-45817D48179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74C09B-2688-4D00-89E6-B233402CB54C}" type="datetimeFigureOut">
              <a:rPr lang="en-US" smtClean="0"/>
              <a:pPr/>
              <a:t>5/12/2020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9B8806-5929-482C-979E-71A7F6A00E0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220029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 err="1" smtClean="0"/>
              <a:t>Etiology</a:t>
            </a:r>
            <a:r>
              <a:rPr lang="en-GB" sz="6600" dirty="0" smtClean="0"/>
              <a:t> and Treatment of Eating Disorders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57984"/>
          </a:xfrm>
        </p:spPr>
        <p:txBody>
          <a:bodyPr>
            <a:normAutofit/>
          </a:bodyPr>
          <a:lstStyle/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Dr. Amna Khawar</a:t>
            </a:r>
          </a:p>
          <a:p>
            <a:pPr algn="ctr"/>
            <a:r>
              <a:rPr lang="en-GB" b="1" dirty="0" smtClean="0"/>
              <a:t>Assistant Professor</a:t>
            </a:r>
          </a:p>
          <a:p>
            <a:pPr algn="ctr"/>
            <a:r>
              <a:rPr lang="en-GB" b="1" dirty="0" smtClean="0"/>
              <a:t>Department of Applied Psychology</a:t>
            </a:r>
          </a:p>
          <a:p>
            <a:pPr algn="ctr"/>
            <a:r>
              <a:rPr lang="en-GB" b="1" dirty="0" smtClean="0"/>
              <a:t>LCWU</a:t>
            </a:r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eating disorder develops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37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Cognitive behavioural Factors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8" name="Picture 4" descr="C:\Users\Administrator\AppData\Local\Microsoft\Windows\Temporary Internet Files\Content.IE5\5HDD0DDI\9485a2b61cbef24873b891a74100a8c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613" y="1928802"/>
            <a:ext cx="7516773" cy="4929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b="1" dirty="0" smtClean="0"/>
              <a:t>Cognitive Behavioural Factors for AN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643998" cy="4643470"/>
          </a:xfrm>
        </p:spPr>
        <p:txBody>
          <a:bodyPr/>
          <a:lstStyle/>
          <a:p>
            <a:r>
              <a:rPr lang="en-GB" dirty="0" smtClean="0"/>
              <a:t>Fear of fatness			motivating factors</a:t>
            </a:r>
          </a:p>
          <a:p>
            <a:r>
              <a:rPr lang="en-GB" dirty="0" smtClean="0"/>
              <a:t>Body image disturbance             (</a:t>
            </a:r>
            <a:r>
              <a:rPr lang="en-GB" dirty="0" smtClean="0"/>
              <a:t>positive reinforcement)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	                reinforce weight loss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Reduction of anxiety about becoming fat</a:t>
            </a:r>
            <a:r>
              <a:rPr lang="en-GB" dirty="0" smtClean="0"/>
              <a:t> </a:t>
            </a:r>
            <a:r>
              <a:rPr lang="en-GB" dirty="0" smtClean="0"/>
              <a:t>       negative 						                      reinforcement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behaviour is maintained</a:t>
            </a:r>
            <a:endParaRPr lang="en-GB" dirty="0"/>
          </a:p>
        </p:txBody>
      </p:sp>
      <p:sp>
        <p:nvSpPr>
          <p:cNvPr id="5" name="Down Arrow 4"/>
          <p:cNvSpPr/>
          <p:nvPr/>
        </p:nvSpPr>
        <p:spPr>
          <a:xfrm>
            <a:off x="4000496" y="2857496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Brace 5"/>
          <p:cNvSpPr/>
          <p:nvPr/>
        </p:nvSpPr>
        <p:spPr>
          <a:xfrm>
            <a:off x="4357686" y="2000240"/>
            <a:ext cx="571504" cy="857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/>
          <p:cNvSpPr/>
          <p:nvPr/>
        </p:nvSpPr>
        <p:spPr>
          <a:xfrm>
            <a:off x="6286512" y="3786190"/>
            <a:ext cx="500066" cy="1214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143372" y="4929198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b="1" dirty="0" smtClean="0"/>
              <a:t>Schematic of cognitive behavioural theory of  BN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Sociocultural</a:t>
            </a:r>
            <a:r>
              <a:rPr lang="en-GB" b="1" dirty="0" smtClean="0"/>
              <a:t> Factors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Societal pressure (models, mannequins and Barbie dolls)</a:t>
            </a:r>
          </a:p>
          <a:p>
            <a:r>
              <a:rPr lang="en-GB" dirty="0" smtClean="0"/>
              <a:t>Family environment</a:t>
            </a:r>
          </a:p>
          <a:p>
            <a:r>
              <a:rPr lang="en-GB" dirty="0" smtClean="0"/>
              <a:t>Child abuse</a:t>
            </a:r>
          </a:p>
          <a:p>
            <a:r>
              <a:rPr lang="en-GB" dirty="0" smtClean="0"/>
              <a:t>Gender influence</a:t>
            </a:r>
          </a:p>
          <a:p>
            <a:endParaRPr lang="en-GB" dirty="0"/>
          </a:p>
        </p:txBody>
      </p:sp>
      <p:pic>
        <p:nvPicPr>
          <p:cNvPr id="1026" name="Picture 2" descr="C:\Users\Administrator\AppData\Local\Microsoft\Windows\Temporary Internet Files\Content.IE5\23ICODIA\266769096_496a82cd6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428868"/>
            <a:ext cx="2428892" cy="4214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Treatment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/>
              <a:t>1. How are proper weight and normal eating restored?</a:t>
            </a:r>
          </a:p>
          <a:p>
            <a:r>
              <a:rPr lang="en-GB" dirty="0" smtClean="0"/>
              <a:t>Intravenous feeding</a:t>
            </a:r>
          </a:p>
          <a:p>
            <a:r>
              <a:rPr lang="en-GB" dirty="0" smtClean="0"/>
              <a:t>Rewards</a:t>
            </a:r>
          </a:p>
          <a:p>
            <a:r>
              <a:rPr lang="en-GB" dirty="0" smtClean="0"/>
              <a:t>Supportive nursing care</a:t>
            </a:r>
          </a:p>
          <a:p>
            <a:r>
              <a:rPr lang="en-GB" dirty="0" smtClean="0"/>
              <a:t>Gradually increase patient’s diet</a:t>
            </a:r>
          </a:p>
          <a:p>
            <a:pPr>
              <a:buNone/>
            </a:pPr>
            <a:r>
              <a:rPr lang="en-GB" dirty="0" smtClean="0"/>
              <a:t>2</a:t>
            </a:r>
            <a:r>
              <a:rPr lang="en-GB" b="1" dirty="0" smtClean="0"/>
              <a:t>. How are lasting changes achieved?</a:t>
            </a:r>
          </a:p>
          <a:p>
            <a:r>
              <a:rPr lang="en-GB" dirty="0" smtClean="0"/>
              <a:t>Anti </a:t>
            </a:r>
            <a:r>
              <a:rPr lang="en-GB" dirty="0" err="1" smtClean="0"/>
              <a:t>depressents</a:t>
            </a:r>
            <a:endParaRPr lang="en-GB" dirty="0" smtClean="0"/>
          </a:p>
          <a:p>
            <a:r>
              <a:rPr lang="en-GB" dirty="0" smtClean="0"/>
              <a:t>Cognitive behaviour therapy</a:t>
            </a:r>
          </a:p>
          <a:p>
            <a:r>
              <a:rPr lang="en-GB" dirty="0" smtClean="0"/>
              <a:t>Changing family interactions</a:t>
            </a:r>
          </a:p>
          <a:p>
            <a:r>
              <a:rPr lang="en-GB" dirty="0" smtClean="0"/>
              <a:t>Interpersonal therapy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err="1" smtClean="0"/>
              <a:t>Etiology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2" descr="C:\Users\Administrator\AppData\Local\Microsoft\Windows\Temporary Internet Files\Content.IE5\23ICODIA\causes_graph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00240"/>
            <a:ext cx="5786478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Genetic Factors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According to research there is a certain genes that may leave certain individuals susceptible to eating disorders.</a:t>
            </a:r>
          </a:p>
          <a:p>
            <a:r>
              <a:rPr lang="en-GB" b="1" i="1" dirty="0" smtClean="0"/>
              <a:t>Relatives</a:t>
            </a:r>
            <a:r>
              <a:rPr lang="en-GB" dirty="0" smtClean="0"/>
              <a:t> of people with eating disorders are up to </a:t>
            </a:r>
            <a:r>
              <a:rPr lang="en-GB" b="1" dirty="0" smtClean="0"/>
              <a:t>six times </a:t>
            </a:r>
            <a:r>
              <a:rPr lang="en-GB" dirty="0" smtClean="0"/>
              <a:t>more likely than other individuals to develop the disorder themselves.</a:t>
            </a:r>
          </a:p>
        </p:txBody>
      </p:sp>
      <p:pic>
        <p:nvPicPr>
          <p:cNvPr id="1026" name="Picture 2" descr="C:\Users\Administrator\AppData\Local\Microsoft\Windows\Temporary Internet Files\Content.IE5\XUIKDRTM\dna-18119551920x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" y="4429132"/>
            <a:ext cx="8429625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en-GB" b="1" dirty="0" smtClean="0"/>
              <a:t>Twin Studies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 algn="ctr"/>
            <a:r>
              <a:rPr lang="en-GB" sz="2800" b="1" dirty="0" smtClean="0"/>
              <a:t>Anorexia Nervosa</a:t>
            </a:r>
          </a:p>
          <a:p>
            <a:r>
              <a:rPr lang="en-GB" dirty="0" smtClean="0"/>
              <a:t>If one </a:t>
            </a:r>
            <a:r>
              <a:rPr lang="en-GB" b="1" i="1" dirty="0" smtClean="0"/>
              <a:t>identical twin </a:t>
            </a:r>
            <a:r>
              <a:rPr lang="en-GB" dirty="0" smtClean="0"/>
              <a:t>has anorexia nervosa, the other also develops </a:t>
            </a:r>
            <a:r>
              <a:rPr lang="en-GB" b="1" dirty="0" smtClean="0"/>
              <a:t>70%</a:t>
            </a:r>
            <a:r>
              <a:rPr lang="en-GB" dirty="0" smtClean="0"/>
              <a:t> of the time.</a:t>
            </a:r>
          </a:p>
          <a:p>
            <a:r>
              <a:rPr lang="en-GB" dirty="0" smtClean="0"/>
              <a:t>In </a:t>
            </a:r>
            <a:r>
              <a:rPr lang="en-GB" b="1" i="1" dirty="0" smtClean="0"/>
              <a:t>fraternal twins</a:t>
            </a:r>
            <a:r>
              <a:rPr lang="en-GB" i="1" dirty="0" smtClean="0"/>
              <a:t> </a:t>
            </a:r>
            <a:r>
              <a:rPr lang="en-GB" dirty="0" smtClean="0"/>
              <a:t>there is </a:t>
            </a:r>
            <a:r>
              <a:rPr lang="en-GB" b="1" dirty="0" smtClean="0"/>
              <a:t>20% </a:t>
            </a:r>
            <a:r>
              <a:rPr lang="en-GB" dirty="0" smtClean="0"/>
              <a:t>chance of developing anorexia nervosa.</a:t>
            </a:r>
          </a:p>
          <a:p>
            <a:pPr algn="ctr"/>
            <a:r>
              <a:rPr lang="en-GB" sz="2800" b="1" dirty="0" smtClean="0"/>
              <a:t>Bulimia Nervosa</a:t>
            </a:r>
            <a:endParaRPr lang="en-GB" b="1" dirty="0" smtClean="0"/>
          </a:p>
          <a:p>
            <a:r>
              <a:rPr lang="en-GB" dirty="0" smtClean="0"/>
              <a:t>In bulimia nervosa, </a:t>
            </a:r>
            <a:r>
              <a:rPr lang="en-GB" b="1" i="1" dirty="0" smtClean="0"/>
              <a:t>identical twins</a:t>
            </a:r>
          </a:p>
          <a:p>
            <a:pPr>
              <a:buNone/>
            </a:pPr>
            <a:r>
              <a:rPr lang="en-GB" b="1" i="1" dirty="0" smtClean="0"/>
              <a:t> </a:t>
            </a:r>
            <a:r>
              <a:rPr lang="en-GB" dirty="0" smtClean="0"/>
              <a:t>display a concordance rate of </a:t>
            </a:r>
            <a:r>
              <a:rPr lang="en-GB" b="1" dirty="0" smtClean="0"/>
              <a:t>23%</a:t>
            </a:r>
          </a:p>
          <a:p>
            <a:r>
              <a:rPr lang="en-GB" dirty="0" smtClean="0"/>
              <a:t>In </a:t>
            </a:r>
            <a:r>
              <a:rPr lang="en-GB" b="1" i="1" dirty="0" smtClean="0"/>
              <a:t>fraternal twins </a:t>
            </a:r>
            <a:r>
              <a:rPr lang="en-GB" dirty="0" smtClean="0"/>
              <a:t>the rate of developing bulimia is </a:t>
            </a:r>
            <a:r>
              <a:rPr lang="en-GB" b="1" dirty="0" smtClean="0"/>
              <a:t>9%</a:t>
            </a:r>
            <a:endParaRPr lang="en-GB" b="1" dirty="0"/>
          </a:p>
        </p:txBody>
      </p:sp>
      <p:pic>
        <p:nvPicPr>
          <p:cNvPr id="4098" name="Picture 2" descr="C:\Users\Administrator\AppData\Local\Microsoft\Windows\Temporary Internet Files\Content.IE5\23ICODIA\twinsi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571876"/>
            <a:ext cx="2438400" cy="1710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Neurobiological Factors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b="1" dirty="0" smtClean="0"/>
              <a:t>Role of Serotonin</a:t>
            </a:r>
          </a:p>
          <a:p>
            <a:r>
              <a:rPr lang="en-GB" dirty="0" smtClean="0"/>
              <a:t>Research has found a link between eating disorders and the genes responsible for the production of serotonin.</a:t>
            </a:r>
          </a:p>
          <a:p>
            <a:r>
              <a:rPr lang="en-GB" dirty="0" smtClean="0"/>
              <a:t>Some suggest low serotonin activity is related to eating disorders.</a:t>
            </a:r>
          </a:p>
          <a:p>
            <a:r>
              <a:rPr lang="en-GB" dirty="0" smtClean="0"/>
              <a:t>Some suspect abnormal serotonin activity-a condition to which certain individuals may be predisposed-causes the bodies to crave and binge.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n-GB" dirty="0" smtClean="0"/>
              <a:t>Role of Hypothalamus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Lateral Hypothalamus (LH) </a:t>
            </a:r>
            <a:r>
              <a:rPr lang="en-GB" dirty="0" smtClean="0"/>
              <a:t>produces hunger when it is activated.</a:t>
            </a:r>
          </a:p>
          <a:p>
            <a:r>
              <a:rPr lang="en-GB" dirty="0" smtClean="0"/>
              <a:t>Rats experiment</a:t>
            </a:r>
          </a:p>
          <a:p>
            <a:r>
              <a:rPr lang="en-GB" b="1" dirty="0" err="1" smtClean="0"/>
              <a:t>Ventromedial</a:t>
            </a:r>
            <a:r>
              <a:rPr lang="en-GB" b="1" dirty="0" smtClean="0"/>
              <a:t> Hypothalamus (VMH) </a:t>
            </a:r>
            <a:r>
              <a:rPr lang="en-GB" dirty="0" smtClean="0"/>
              <a:t>reduces hunger when it is activated.</a:t>
            </a:r>
          </a:p>
          <a:p>
            <a:r>
              <a:rPr lang="en-GB" dirty="0" smtClean="0"/>
              <a:t>Rats experiment</a:t>
            </a:r>
          </a:p>
          <a:p>
            <a:endParaRPr lang="en-GB" dirty="0"/>
          </a:p>
        </p:txBody>
      </p:sp>
      <p:pic>
        <p:nvPicPr>
          <p:cNvPr id="2058" name="Picture 10" descr="C:\Users\Administrator\AppData\Local\Microsoft\Windows\Temporary Internet Files\Content.IE5\5HDD0DDI\279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143379"/>
            <a:ext cx="4714876" cy="2714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n-GB" dirty="0" smtClean="0"/>
              <a:t>Weight set point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Hypothalamus, related brain areas and other chemicals working together comprise a “weight thermostat” which is responsible for keeping an individual at a particular weight level called the weight set point.</a:t>
            </a:r>
          </a:p>
          <a:p>
            <a:r>
              <a:rPr lang="en-GB" dirty="0" smtClean="0"/>
              <a:t>Role of LH &amp;VMH</a:t>
            </a:r>
            <a:endParaRPr lang="en-GB" dirty="0"/>
          </a:p>
        </p:txBody>
      </p:sp>
      <p:pic>
        <p:nvPicPr>
          <p:cNvPr id="3075" name="Picture 3" descr="C:\Users\Administrator\AppData\Local\Microsoft\Windows\Temporary Internet Files\Content.IE5\23ICODIA\Scale-Free-Download-PN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714752"/>
            <a:ext cx="3386598" cy="2925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Psychological Factors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Psychodynamic Factors</a:t>
            </a:r>
          </a:p>
          <a:p>
            <a:r>
              <a:rPr lang="en-GB" dirty="0" smtClean="0"/>
              <a:t>Cognitive Factors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122" name="Picture 2" descr="C:\Users\Administrator\AppData\Local\Microsoft\Windows\Temporary Internet Files\Content.IE5\23ICODIA\6057404732_f7169a6664_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00372"/>
            <a:ext cx="7358114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Psychodynamic Factors: Ego deficiencies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Hilde Bruch developed a psychodynamic theory for eating disorders.</a:t>
            </a:r>
          </a:p>
          <a:p>
            <a:r>
              <a:rPr lang="en-GB" dirty="0" smtClean="0"/>
              <a:t>Disturbed mother-child interactions lead to serious </a:t>
            </a:r>
            <a:r>
              <a:rPr lang="en-GB" b="1" i="1" dirty="0" smtClean="0"/>
              <a:t>ego deficiencies </a:t>
            </a:r>
            <a:r>
              <a:rPr lang="en-GB" dirty="0" smtClean="0"/>
              <a:t>(poor sense of independence and control) and severe </a:t>
            </a:r>
            <a:r>
              <a:rPr lang="en-GB" b="1" i="1" dirty="0" smtClean="0"/>
              <a:t>perceptual disturbances </a:t>
            </a:r>
            <a:r>
              <a:rPr lang="en-GB" dirty="0" smtClean="0"/>
              <a:t>that jointly help produce the disorder.</a:t>
            </a:r>
          </a:p>
          <a:p>
            <a:r>
              <a:rPr lang="en-GB" dirty="0" smtClean="0"/>
              <a:t>Parents may respond to their children either effectively or ineffectively</a:t>
            </a:r>
          </a:p>
          <a:p>
            <a:r>
              <a:rPr lang="en-GB" dirty="0" smtClean="0"/>
              <a:t>Effective parents attend to their children’s biological and emotional needs.</a:t>
            </a:r>
          </a:p>
          <a:p>
            <a:r>
              <a:rPr lang="en-GB" dirty="0" smtClean="0"/>
              <a:t>Ineffective patents fail to attend to their children’s need accurately.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528</Words>
  <Application>Microsoft Office PowerPoint</Application>
  <PresentationFormat>On-screen Show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Etiology and Treatment of Eating Disorders</vt:lpstr>
      <vt:lpstr>Etiology </vt:lpstr>
      <vt:lpstr>Genetic Factors</vt:lpstr>
      <vt:lpstr>Twin Studies</vt:lpstr>
      <vt:lpstr>Neurobiological Factors</vt:lpstr>
      <vt:lpstr>Role of Hypothalamus</vt:lpstr>
      <vt:lpstr>Weight set point</vt:lpstr>
      <vt:lpstr>Psychological Factors</vt:lpstr>
      <vt:lpstr>Psychodynamic Factors: Ego deficiencies</vt:lpstr>
      <vt:lpstr>How eating disorder develops</vt:lpstr>
      <vt:lpstr>Cognitive behavioural Factors</vt:lpstr>
      <vt:lpstr>Cognitive Behavioural Factors for AN</vt:lpstr>
      <vt:lpstr>Schematic of cognitive behavioural theory of  BN</vt:lpstr>
      <vt:lpstr>Sociocultural Factors</vt:lpstr>
      <vt:lpstr>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Etiology and Treatment of Eating Disorders</dc:title>
  <dc:creator>Administrator</dc:creator>
  <cp:lastModifiedBy>Administrator</cp:lastModifiedBy>
  <cp:revision>27</cp:revision>
  <dcterms:created xsi:type="dcterms:W3CDTF">2020-05-06T08:46:10Z</dcterms:created>
  <dcterms:modified xsi:type="dcterms:W3CDTF">2020-05-12T12:41:40Z</dcterms:modified>
</cp:coreProperties>
</file>